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9" r:id="rId3"/>
    <p:sldId id="268" r:id="rId4"/>
    <p:sldId id="266" r:id="rId5"/>
    <p:sldId id="263" r:id="rId6"/>
    <p:sldId id="267" r:id="rId7"/>
    <p:sldId id="269" r:id="rId8"/>
    <p:sldId id="271" r:id="rId9"/>
    <p:sldId id="270" r:id="rId10"/>
    <p:sldId id="272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216"/>
    <p:restoredTop sz="94712"/>
  </p:normalViewPr>
  <p:slideViewPr>
    <p:cSldViewPr snapToGrid="0" snapToObjects="1">
      <p:cViewPr varScale="1">
        <p:scale>
          <a:sx n="81" d="100"/>
          <a:sy n="81" d="100"/>
        </p:scale>
        <p:origin x="224" y="52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tiff>
</file>

<file path=ppt/media/image18.png>
</file>

<file path=ppt/media/image19.png>
</file>

<file path=ppt/media/image2.tiff>
</file>

<file path=ppt/media/image20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A6256A-E6A9-E147-AA53-610A8CFF45BD}" type="datetimeFigureOut">
              <a:rPr lang="fr-FR" smtClean="0"/>
              <a:t>07/09/2017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90812-37B3-C643-BF07-C02105D9E7BC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4575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</a:t>
            </a:r>
            <a:r>
              <a:rPr lang="ru-RU" baseline="0" dirty="0" smtClean="0"/>
              <a:t> что </a:t>
            </a:r>
            <a:r>
              <a:rPr lang="en-US" baseline="0" dirty="0" err="1" smtClean="0"/>
              <a:t>Xamarin</a:t>
            </a:r>
            <a:r>
              <a:rPr lang="en-US" baseline="0" dirty="0" smtClean="0"/>
              <a:t> </a:t>
            </a:r>
            <a:r>
              <a:rPr lang="ru-RU" baseline="0" dirty="0" smtClean="0"/>
              <a:t>это </a:t>
            </a:r>
            <a:r>
              <a:rPr lang="ru-RU" baseline="0" dirty="0" err="1" smtClean="0"/>
              <a:t>нативный</a:t>
            </a:r>
            <a:r>
              <a:rPr lang="ru-RU" baseline="0" dirty="0" smtClean="0"/>
              <a:t> инструмент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90812-37B3-C643-BF07-C02105D9E7BC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9223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smtClean="0"/>
              <a:t>Показать какой классный </a:t>
            </a:r>
            <a:r>
              <a:rPr lang="en-US" dirty="0" err="1" smtClean="0"/>
              <a:t>Xamarin.Forms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590812-37B3-C643-BF07-C02105D9E7B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4621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tif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tif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5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Relationship Id="rId3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3859025" y="1588168"/>
            <a:ext cx="4451685" cy="3681663"/>
          </a:xfrm>
          <a:prstGeom prst="rect">
            <a:avLst/>
          </a:prstGeom>
          <a:solidFill>
            <a:schemeClr val="bg1">
              <a:alpha val="53000"/>
            </a:schemeClr>
          </a:solidFill>
          <a:effectLst>
            <a:glow rad="1219200">
              <a:schemeClr val="accent1">
                <a:alpha val="0"/>
              </a:schemeClr>
            </a:glow>
            <a:outerShdw sx="1000" sy="1000" algn="ctr" rotWithShape="0">
              <a:srgbClr val="000000">
                <a:alpha val="0"/>
              </a:srgbClr>
            </a:outerShdw>
            <a:softEdge rad="508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881290" y="1730429"/>
            <a:ext cx="4429420" cy="3397140"/>
          </a:xfrm>
          <a:prstGeom prst="rect">
            <a:avLst/>
          </a:prstGeom>
          <a:effectLst>
            <a:glow rad="12700">
              <a:schemeClr val="bg1">
                <a:alpha val="65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1166109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Cliquez pour modifier les styles du texte du masque</a:t>
            </a:r>
          </a:p>
          <a:p>
            <a:pPr lvl="1"/>
            <a:r>
              <a:rPr lang="ru-RU" smtClean="0"/>
              <a:t>Deuxième niveau</a:t>
            </a:r>
          </a:p>
          <a:p>
            <a:pPr lvl="2"/>
            <a:r>
              <a:rPr lang="ru-RU" smtClean="0"/>
              <a:t>Troisième niveau</a:t>
            </a:r>
          </a:p>
          <a:p>
            <a:pPr lvl="3"/>
            <a:r>
              <a:rPr lang="ru-RU" smtClean="0"/>
              <a:t>Quatrième niveau</a:t>
            </a:r>
          </a:p>
          <a:p>
            <a:pPr lvl="4"/>
            <a:r>
              <a:rPr lang="ru-RU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81C53-95F2-6640-9E3D-21838341484F}" type="datetimeFigureOut">
              <a:rPr lang="fr-FR" smtClean="0"/>
              <a:t>07/09/2017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A94B10-2369-7E43-9CA9-197C44FF24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7308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Faire glisser l'image vers l'espace réservé ou cliquer sur l'icône pour l'ajouter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81C53-95F2-6640-9E3D-21838341484F}" type="datetimeFigureOut">
              <a:rPr lang="fr-FR" smtClean="0"/>
              <a:t>07/09/2017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A94B10-2369-7E43-9CA9-197C44FF24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8113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ru-RU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 smtClean="0"/>
              <a:t>Cliquez pour modifier les styles du texte du masque</a:t>
            </a:r>
          </a:p>
          <a:p>
            <a:pPr lvl="1"/>
            <a:r>
              <a:rPr lang="ru-RU" smtClean="0"/>
              <a:t>Deuxième niveau</a:t>
            </a:r>
          </a:p>
          <a:p>
            <a:pPr lvl="2"/>
            <a:r>
              <a:rPr lang="ru-RU" smtClean="0"/>
              <a:t>Troisième niveau</a:t>
            </a:r>
          </a:p>
          <a:p>
            <a:pPr lvl="3"/>
            <a:r>
              <a:rPr lang="ru-RU" smtClean="0"/>
              <a:t>Quatrième niveau</a:t>
            </a:r>
          </a:p>
          <a:p>
            <a:pPr lvl="4"/>
            <a:r>
              <a:rPr lang="ru-RU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81C53-95F2-6640-9E3D-21838341484F}" type="datetimeFigureOut">
              <a:rPr lang="fr-FR" smtClean="0"/>
              <a:t>07/09/2017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A94B10-2369-7E43-9CA9-197C44FF24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10442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ru-RU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 smtClean="0"/>
              <a:t>Cliquez pour modifier les styles du texte du masque</a:t>
            </a:r>
          </a:p>
          <a:p>
            <a:pPr lvl="1"/>
            <a:r>
              <a:rPr lang="ru-RU" smtClean="0"/>
              <a:t>Deuxième niveau</a:t>
            </a:r>
          </a:p>
          <a:p>
            <a:pPr lvl="2"/>
            <a:r>
              <a:rPr lang="ru-RU" smtClean="0"/>
              <a:t>Troisième niveau</a:t>
            </a:r>
          </a:p>
          <a:p>
            <a:pPr lvl="3"/>
            <a:r>
              <a:rPr lang="ru-RU" smtClean="0"/>
              <a:t>Quatrième niveau</a:t>
            </a:r>
          </a:p>
          <a:p>
            <a:pPr lvl="4"/>
            <a:r>
              <a:rPr lang="ru-RU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581C53-95F2-6640-9E3D-21838341484F}" type="datetimeFigureOut">
              <a:rPr lang="fr-FR" smtClean="0"/>
              <a:t>07/09/2017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7A94B10-2369-7E43-9CA9-197C44FF24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6078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Рисунок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4203" y="1730430"/>
            <a:ext cx="4469921" cy="339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110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296" y="0"/>
            <a:ext cx="12192000" cy="6858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2673018" y="3942525"/>
            <a:ext cx="7245928" cy="1205202"/>
          </a:xfrm>
          <a:prstGeom prst="rect">
            <a:avLst/>
          </a:prstGeom>
        </p:spPr>
        <p:txBody>
          <a:bodyPr anchor="b"/>
          <a:lstStyle>
            <a:lvl1pPr algn="ctr">
              <a:defRPr sz="6000" b="1" i="1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ru-RU" dirty="0" smtClean="0"/>
              <a:t>Заголовок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2426378" y="5147727"/>
            <a:ext cx="8062211" cy="8949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 smtClean="0"/>
              <a:t>Подзаголовок</a:t>
            </a:r>
            <a:endParaRPr lang="fr-FR" dirty="0"/>
          </a:p>
        </p:txBody>
      </p:sp>
      <p:pic>
        <p:nvPicPr>
          <p:cNvPr id="6" name="Рисунок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806" y="580724"/>
            <a:ext cx="3464980" cy="263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0473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53" y="-7713"/>
            <a:ext cx="12465115" cy="7011627"/>
          </a:xfrm>
          <a:prstGeom prst="rect">
            <a:avLst/>
          </a:prstGeom>
        </p:spPr>
      </p:pic>
      <p:sp>
        <p:nvSpPr>
          <p:cNvPr id="12" name="Titre 1"/>
          <p:cNvSpPr>
            <a:spLocks noGrp="1"/>
          </p:cNvSpPr>
          <p:nvPr>
            <p:ph type="ctrTitle" hasCustomPrompt="1"/>
          </p:nvPr>
        </p:nvSpPr>
        <p:spPr>
          <a:xfrm>
            <a:off x="2460884" y="4308632"/>
            <a:ext cx="7245928" cy="1205202"/>
          </a:xfrm>
          <a:prstGeom prst="rect">
            <a:avLst/>
          </a:prstGeom>
        </p:spPr>
        <p:txBody>
          <a:bodyPr anchor="b"/>
          <a:lstStyle>
            <a:lvl1pPr algn="ctr">
              <a:defRPr sz="6000" b="1" i="1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</a:lstStyle>
          <a:p>
            <a:r>
              <a:rPr lang="ru-RU" dirty="0" smtClean="0"/>
              <a:t>Заголовок</a:t>
            </a:r>
            <a:endParaRPr lang="fr-FR" dirty="0"/>
          </a:p>
        </p:txBody>
      </p:sp>
      <p:sp>
        <p:nvSpPr>
          <p:cNvPr id="1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2166494" y="5513834"/>
            <a:ext cx="8062211" cy="8949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 i="0">
                <a:solidFill>
                  <a:schemeClr val="bg1"/>
                </a:solidFill>
                <a:latin typeface="Gill Sans MT" charset="0"/>
                <a:ea typeface="Gill Sans MT" charset="0"/>
                <a:cs typeface="Gill Sans MT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 smtClean="0"/>
              <a:t>Подзаголовок</a:t>
            </a:r>
            <a:endParaRPr lang="fr-FR" dirty="0"/>
          </a:p>
        </p:txBody>
      </p:sp>
      <p:pic>
        <p:nvPicPr>
          <p:cNvPr id="14" name="Image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382220" y="851390"/>
            <a:ext cx="3630761" cy="2784609"/>
          </a:xfrm>
          <a:prstGeom prst="rect">
            <a:avLst/>
          </a:prstGeom>
          <a:effectLst>
            <a:glow rad="254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9625102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r="25151"/>
          <a:stretch/>
        </p:blipFill>
        <p:spPr>
          <a:xfrm rot="5400000">
            <a:off x="2693558" y="-2693555"/>
            <a:ext cx="6857997" cy="12245112"/>
          </a:xfrm>
          <a:prstGeom prst="rect">
            <a:avLst/>
          </a:prstGeom>
        </p:spPr>
      </p:pic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58929" y="513810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 i="0">
                <a:solidFill>
                  <a:schemeClr val="bg1"/>
                </a:solidFill>
                <a:latin typeface="Gill Sans SemiBold" charset="0"/>
                <a:ea typeface="Gill Sans SemiBold" charset="0"/>
                <a:cs typeface="Gill Sans SemiBold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Cliquez pour modifier les styles du texte du masque</a:t>
            </a:r>
          </a:p>
        </p:txBody>
      </p:sp>
      <p:pic>
        <p:nvPicPr>
          <p:cNvPr id="8" name="Рисунок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0929" y="236539"/>
            <a:ext cx="2286000" cy="173736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8329" y="2210436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1" i="1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1pPr>
          </a:lstStyle>
          <a:p>
            <a:r>
              <a:rPr lang="ru-RU" smtClean="0"/>
              <a:t>Cliquez et modifiez le titre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818670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36905" cy="6858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500062"/>
            <a:ext cx="10131552" cy="1325563"/>
          </a:xfrm>
          <a:prstGeom prst="rect">
            <a:avLst/>
          </a:prstGeom>
        </p:spPr>
        <p:txBody>
          <a:bodyPr/>
          <a:lstStyle>
            <a:lvl1pPr>
              <a:defRPr b="1" i="1">
                <a:solidFill>
                  <a:schemeClr val="bg1"/>
                </a:solidFill>
                <a:latin typeface="Gill Sans SemiBold" charset="0"/>
                <a:ea typeface="Gill Sans SemiBold" charset="0"/>
                <a:cs typeface="Gill Sans SemiBold" charset="0"/>
              </a:defRPr>
            </a:lvl1pPr>
          </a:lstStyle>
          <a:p>
            <a:r>
              <a:rPr lang="ru-RU" smtClean="0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0" y="1825625"/>
            <a:ext cx="10131552" cy="5032375"/>
          </a:xfrm>
          <a:prstGeom prst="rect">
            <a:avLst/>
          </a:prstGeom>
        </p:spPr>
        <p:txBody>
          <a:bodyPr/>
          <a:lstStyle>
            <a:lvl1pPr marL="514350" indent="-514350">
              <a:lnSpc>
                <a:spcPct val="150000"/>
              </a:lnSpc>
              <a:buFont typeface="+mj-lt"/>
              <a:buAutoNum type="arabicPeriod"/>
              <a:defRPr b="1" i="0">
                <a:solidFill>
                  <a:schemeClr val="bg1"/>
                </a:solidFill>
                <a:latin typeface="Gill Sans SemiBold" charset="0"/>
                <a:ea typeface="Gill Sans SemiBold" charset="0"/>
                <a:cs typeface="Gill Sans SemiBold" charset="0"/>
              </a:defRPr>
            </a:lvl1pPr>
            <a:lvl2pPr marL="914400" indent="-457200">
              <a:lnSpc>
                <a:spcPct val="150000"/>
              </a:lnSpc>
              <a:buFont typeface="+mj-lt"/>
              <a:buAutoNum type="arabicPeriod"/>
              <a:defRPr b="1" i="0">
                <a:solidFill>
                  <a:schemeClr val="bg1"/>
                </a:solidFill>
                <a:latin typeface="Gill Sans SemiBold" charset="0"/>
                <a:ea typeface="Gill Sans SemiBold" charset="0"/>
                <a:cs typeface="Gill Sans SemiBold" charset="0"/>
              </a:defRPr>
            </a:lvl2pPr>
            <a:lvl3pPr marL="1371600" indent="-457200">
              <a:lnSpc>
                <a:spcPct val="150000"/>
              </a:lnSpc>
              <a:buFont typeface="+mj-lt"/>
              <a:buAutoNum type="arabicPeriod"/>
              <a:defRPr b="1" i="0">
                <a:solidFill>
                  <a:schemeClr val="bg1"/>
                </a:solidFill>
                <a:latin typeface="Gill Sans SemiBold" charset="0"/>
                <a:ea typeface="Gill Sans SemiBold" charset="0"/>
                <a:cs typeface="Gill Sans SemiBold" charset="0"/>
              </a:defRPr>
            </a:lvl3pPr>
            <a:lvl4pPr marL="1714500" indent="-342900">
              <a:lnSpc>
                <a:spcPct val="150000"/>
              </a:lnSpc>
              <a:buFont typeface="+mj-lt"/>
              <a:buAutoNum type="arabicPeriod"/>
              <a:defRPr b="1" i="0">
                <a:solidFill>
                  <a:schemeClr val="bg1"/>
                </a:solidFill>
                <a:latin typeface="Gill Sans SemiBold" charset="0"/>
                <a:ea typeface="Gill Sans SemiBold" charset="0"/>
                <a:cs typeface="Gill Sans SemiBold" charset="0"/>
              </a:defRPr>
            </a:lvl4pPr>
            <a:lvl5pPr marL="2171700" indent="-342900">
              <a:lnSpc>
                <a:spcPct val="150000"/>
              </a:lnSpc>
              <a:buFont typeface="+mj-lt"/>
              <a:buAutoNum type="arabicPeriod"/>
              <a:defRPr b="1" i="0">
                <a:solidFill>
                  <a:schemeClr val="bg1"/>
                </a:solidFill>
                <a:latin typeface="Gill Sans SemiBold" charset="0"/>
                <a:ea typeface="Gill Sans SemiBold" charset="0"/>
                <a:cs typeface="Gill Sans SemiBold" charset="0"/>
              </a:defRPr>
            </a:lvl5pPr>
          </a:lstStyle>
          <a:p>
            <a:pPr lvl="0"/>
            <a:r>
              <a:rPr lang="ru-RU" smtClean="0"/>
              <a:t>Cliquez pour modifier les styles du texte du masque</a:t>
            </a:r>
          </a:p>
          <a:p>
            <a:pPr lvl="1"/>
            <a:r>
              <a:rPr lang="ru-RU" smtClean="0"/>
              <a:t>Deuxième niveau</a:t>
            </a:r>
          </a:p>
          <a:p>
            <a:pPr lvl="2"/>
            <a:r>
              <a:rPr lang="ru-RU" smtClean="0"/>
              <a:t>Troisième niveau</a:t>
            </a:r>
          </a:p>
          <a:p>
            <a:pPr lvl="3"/>
            <a:r>
              <a:rPr lang="ru-RU" smtClean="0"/>
              <a:t>Quatrième niveau</a:t>
            </a:r>
          </a:p>
          <a:p>
            <a:pPr lvl="4"/>
            <a:r>
              <a:rPr lang="ru-RU" smtClean="0"/>
              <a:t>Cinquième niveau</a:t>
            </a:r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7173" y="185197"/>
            <a:ext cx="1734110" cy="1334739"/>
          </a:xfrm>
          <a:prstGeom prst="rect">
            <a:avLst/>
          </a:prstGeom>
          <a:effectLst>
            <a:glow rad="63500">
              <a:schemeClr val="bg1">
                <a:alpha val="63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1385530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4"/>
          <p:cNvPicPr>
            <a:picLocks noChangeAspect="1"/>
          </p:cNvPicPr>
          <p:nvPr userDrawn="1"/>
        </p:nvPicPr>
        <p:blipFill rotWithShape="1">
          <a:blip r:embed="rId2">
            <a:lum brigh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0" b="43900"/>
          <a:stretch/>
        </p:blipFill>
        <p:spPr>
          <a:xfrm>
            <a:off x="0" y="18288"/>
            <a:ext cx="12192000" cy="6839712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411765"/>
            <a:ext cx="9990212" cy="1325563"/>
          </a:xfrm>
          <a:prstGeom prst="rect">
            <a:avLst/>
          </a:prstGeom>
        </p:spPr>
        <p:txBody>
          <a:bodyPr/>
          <a:lstStyle>
            <a:lvl1pPr>
              <a:defRPr b="1" i="1">
                <a:solidFill>
                  <a:schemeClr val="bg1"/>
                </a:solidFill>
                <a:latin typeface="Gill Sans SemiBold" charset="0"/>
                <a:ea typeface="Gill Sans SemiBold" charset="0"/>
                <a:cs typeface="Gill Sans SemiBold" charset="0"/>
              </a:defRPr>
            </a:lvl1pPr>
          </a:lstStyle>
          <a:p>
            <a:r>
              <a:rPr lang="ru-RU" smtClean="0"/>
              <a:t>Cliquez et modifiez le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76200" y="1825625"/>
            <a:ext cx="5181600" cy="4351338"/>
          </a:xfrm>
          <a:prstGeom prst="rect">
            <a:avLst/>
          </a:prstGeom>
        </p:spPr>
        <p:txBody>
          <a:bodyPr/>
          <a:lstStyle>
            <a:lvl1pPr marL="514350" indent="-51435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1pPr>
            <a:lvl2pPr marL="914400" indent="-45720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2pPr>
            <a:lvl3pPr marL="1371600" indent="-45720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3pPr>
            <a:lvl4pPr marL="1714500" indent="-34290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4pPr>
            <a:lvl5pPr marL="2171700" indent="-34290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5pPr>
          </a:lstStyle>
          <a:p>
            <a:pPr lvl="0"/>
            <a:r>
              <a:rPr lang="ru-RU" smtClean="0"/>
              <a:t>Cliquez pour modifier les styles du texte du masque</a:t>
            </a:r>
          </a:p>
          <a:p>
            <a:pPr lvl="1"/>
            <a:r>
              <a:rPr lang="ru-RU" smtClean="0"/>
              <a:t>Deuxième niveau</a:t>
            </a:r>
          </a:p>
          <a:p>
            <a:pPr lvl="2"/>
            <a:r>
              <a:rPr lang="ru-RU" smtClean="0"/>
              <a:t>Troisième niveau</a:t>
            </a:r>
          </a:p>
          <a:p>
            <a:pPr lvl="3"/>
            <a:r>
              <a:rPr lang="ru-RU" smtClean="0"/>
              <a:t>Quatrième niveau</a:t>
            </a:r>
          </a:p>
          <a:p>
            <a:pPr lvl="4"/>
            <a:r>
              <a:rPr lang="ru-RU" smtClean="0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334000" y="1825625"/>
            <a:ext cx="5181600" cy="4351338"/>
          </a:xfrm>
          <a:prstGeom prst="rect">
            <a:avLst/>
          </a:prstGeom>
        </p:spPr>
        <p:txBody>
          <a:bodyPr/>
          <a:lstStyle>
            <a:lvl1pPr marL="514350" indent="-51435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1pPr>
            <a:lvl2pPr marL="914400" indent="-45720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2pPr>
            <a:lvl3pPr marL="1371600" indent="-45720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3pPr>
            <a:lvl4pPr marL="1714500" indent="-34290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4pPr>
            <a:lvl5pPr marL="2171700" indent="-342900">
              <a:buFont typeface="+mj-lt"/>
              <a:buAutoNum type="arabicPeriod"/>
              <a:defRPr b="0" i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defRPr>
            </a:lvl5pPr>
          </a:lstStyle>
          <a:p>
            <a:pPr lvl="0"/>
            <a:r>
              <a:rPr lang="ru-RU" smtClean="0"/>
              <a:t>Cliquez pour modifier les styles du texte du masque</a:t>
            </a:r>
          </a:p>
          <a:p>
            <a:pPr lvl="1"/>
            <a:r>
              <a:rPr lang="ru-RU" smtClean="0"/>
              <a:t>Deuxième niveau</a:t>
            </a:r>
          </a:p>
          <a:p>
            <a:pPr lvl="2"/>
            <a:r>
              <a:rPr lang="ru-RU" smtClean="0"/>
              <a:t>Troisième niveau</a:t>
            </a:r>
          </a:p>
          <a:p>
            <a:pPr lvl="3"/>
            <a:r>
              <a:rPr lang="ru-RU" smtClean="0"/>
              <a:t>Quatrième niveau</a:t>
            </a:r>
          </a:p>
          <a:p>
            <a:pPr lvl="4"/>
            <a:r>
              <a:rPr lang="ru-RU" smtClean="0"/>
              <a:t>Cinquième niveau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 userDrawn="1"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4051" y="254587"/>
            <a:ext cx="1734110" cy="1334739"/>
          </a:xfrm>
          <a:prstGeom prst="rect">
            <a:avLst/>
          </a:prstGeom>
          <a:effectLst>
            <a:glow rad="63500">
              <a:schemeClr val="bg1"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5911359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51" r="37106"/>
          <a:stretch/>
        </p:blipFill>
        <p:spPr>
          <a:xfrm rot="10800000">
            <a:off x="9977120" y="0"/>
            <a:ext cx="2214880" cy="6858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290304" cy="1325563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Gill Sans SemiBold" charset="0"/>
                <a:ea typeface="Gill Sans SemiBold" charset="0"/>
                <a:cs typeface="Gill Sans SemiBold" charset="0"/>
              </a:defRPr>
            </a:lvl1pPr>
          </a:lstStyle>
          <a:p>
            <a:r>
              <a:rPr lang="ru-RU" smtClean="0"/>
              <a:t>Cliquez et modifiez le titre</a:t>
            </a:r>
            <a:endParaRPr lang="fr-FR" dirty="0"/>
          </a:p>
        </p:txBody>
      </p:sp>
      <p:pic>
        <p:nvPicPr>
          <p:cNvPr id="7" name="Рисунок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1015" y="426720"/>
            <a:ext cx="1847089" cy="140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2198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51" r="37106"/>
          <a:stretch/>
        </p:blipFill>
        <p:spPr>
          <a:xfrm>
            <a:off x="10058400" y="-1"/>
            <a:ext cx="2133600" cy="6858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 userDrawn="1"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598" y="325120"/>
            <a:ext cx="1913203" cy="1472586"/>
          </a:xfrm>
          <a:prstGeom prst="rect">
            <a:avLst/>
          </a:prstGeom>
          <a:effectLst>
            <a:glow rad="50800">
              <a:schemeClr val="bg1">
                <a:alpha val="40000"/>
              </a:schemeClr>
            </a:glow>
            <a:softEdge rad="0"/>
          </a:effectLst>
          <a:scene3d>
            <a:camera prst="orthographicFront">
              <a:rot lat="0" lon="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4903559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18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0" r:id="rId2"/>
    <p:sldLayoutId id="2147483649" r:id="rId3"/>
    <p:sldLayoutId id="2147483653" r:id="rId4"/>
    <p:sldLayoutId id="2147483651" r:id="rId5"/>
    <p:sldLayoutId id="2147483650" r:id="rId6"/>
    <p:sldLayoutId id="2147483652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tiff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3.png"/><Relationship Id="rId3" Type="http://schemas.openxmlformats.org/officeDocument/2006/relationships/image" Target="../media/image1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tiff"/><Relationship Id="rId3" Type="http://schemas.openxmlformats.org/officeDocument/2006/relationships/image" Target="../media/image1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tiff"/><Relationship Id="rId3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4.tiff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1433" y="251069"/>
            <a:ext cx="4110567" cy="1128721"/>
          </a:xfrm>
          <a:prstGeom prst="rect">
            <a:avLst/>
          </a:prstGeom>
          <a:effectLst>
            <a:glow rad="50800">
              <a:schemeClr val="bg1">
                <a:alpha val="50000"/>
              </a:schemeClr>
            </a:glow>
          </a:effec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3016" y="2187887"/>
            <a:ext cx="3808984" cy="1387078"/>
          </a:xfrm>
          <a:prstGeom prst="rect">
            <a:avLst/>
          </a:prstGeom>
          <a:effectLst>
            <a:glow rad="25400">
              <a:schemeClr val="bg1">
                <a:alpha val="50000"/>
              </a:schemeClr>
            </a:glow>
          </a:effectLst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0670"/>
            <a:ext cx="4606392" cy="819928"/>
          </a:xfrm>
          <a:prstGeom prst="rect">
            <a:avLst/>
          </a:prstGeom>
          <a:effectLst>
            <a:glow rad="38100">
              <a:schemeClr val="bg1">
                <a:alpha val="45000"/>
              </a:schemeClr>
            </a:glow>
          </a:effectLst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4465"/>
            <a:ext cx="1802587" cy="182267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6333" y="4014943"/>
            <a:ext cx="3005667" cy="736237"/>
          </a:xfrm>
          <a:prstGeom prst="rect">
            <a:avLst/>
          </a:prstGeom>
          <a:effectLst>
            <a:glow rad="38100">
              <a:schemeClr val="bg1">
                <a:alpha val="77000"/>
              </a:schemeClr>
            </a:glow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40" y="4014943"/>
            <a:ext cx="7727103" cy="1649746"/>
          </a:xfrm>
          <a:prstGeom prst="rect">
            <a:avLst/>
          </a:prstGeom>
          <a:effectLst>
            <a:glow rad="25400">
              <a:schemeClr val="bg1">
                <a:alpha val="65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3174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976104" cy="786809"/>
          </a:xfrm>
        </p:spPr>
        <p:txBody>
          <a:bodyPr/>
          <a:lstStyle/>
          <a:p>
            <a:r>
              <a:rPr lang="ru-RU" dirty="0" smtClean="0"/>
              <a:t>Что же выбрать?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104" y="5196079"/>
            <a:ext cx="2215895" cy="166192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3291"/>
            <a:ext cx="9976104" cy="439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727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15636" y="4670942"/>
            <a:ext cx="11491367" cy="1205202"/>
          </a:xfrm>
        </p:spPr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Forms VS Native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623975" y="5876144"/>
            <a:ext cx="8869725" cy="894951"/>
          </a:xfrm>
        </p:spPr>
        <p:txBody>
          <a:bodyPr/>
          <a:lstStyle/>
          <a:p>
            <a:pPr algn="r"/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188769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Что такое </a:t>
            </a:r>
            <a:r>
              <a:rPr lang="ru-RU" dirty="0" err="1" smtClean="0"/>
              <a:t>нативное</a:t>
            </a:r>
            <a:r>
              <a:rPr lang="ru-RU" dirty="0" smtClean="0"/>
              <a:t> приложение</a:t>
            </a:r>
            <a:r>
              <a:rPr lang="en-US" dirty="0" smtClean="0"/>
              <a:t> c  </a:t>
            </a:r>
            <a:r>
              <a:rPr lang="ru-RU" dirty="0" smtClean="0"/>
              <a:t>точки зрения разработчика</a:t>
            </a:r>
            <a:endParaRPr lang="fr-FR" dirty="0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314" y="1479769"/>
            <a:ext cx="9455369" cy="3275105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756746" y="5029199"/>
            <a:ext cx="23805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iOS</a:t>
            </a:r>
          </a:p>
          <a:p>
            <a:pPr algn="ctr"/>
            <a:r>
              <a:rPr lang="en-US" dirty="0" smtClean="0"/>
              <a:t>Objective C/Swift</a:t>
            </a:r>
          </a:p>
          <a:p>
            <a:pPr algn="ctr"/>
            <a:r>
              <a:rPr lang="fr-FR" dirty="0" smtClean="0"/>
              <a:t>AOT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3941379" y="5108028"/>
            <a:ext cx="25382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Android</a:t>
            </a:r>
          </a:p>
          <a:p>
            <a:pPr algn="ctr"/>
            <a:r>
              <a:rPr lang="fr-FR" dirty="0" smtClean="0"/>
              <a:t>Java</a:t>
            </a:r>
          </a:p>
          <a:p>
            <a:pPr algn="ctr"/>
            <a:r>
              <a:rPr lang="fr-FR" dirty="0" smtClean="0"/>
              <a:t>Just in time</a:t>
            </a:r>
            <a:endParaRPr lang="fr-FR" dirty="0"/>
          </a:p>
        </p:txBody>
      </p:sp>
      <p:sp>
        <p:nvSpPr>
          <p:cNvPr id="14" name="ZoneTexte 13"/>
          <p:cNvSpPr txBox="1"/>
          <p:nvPr/>
        </p:nvSpPr>
        <p:spPr>
          <a:xfrm>
            <a:off x="7666456" y="5029199"/>
            <a:ext cx="1623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Windows</a:t>
            </a:r>
          </a:p>
          <a:p>
            <a:pPr algn="ctr"/>
            <a:r>
              <a:rPr lang="fr-FR" dirty="0" smtClean="0"/>
              <a:t>C#</a:t>
            </a:r>
          </a:p>
          <a:p>
            <a:pPr algn="ctr"/>
            <a:r>
              <a:rPr lang="fr-FR" dirty="0" smtClean="0"/>
              <a:t>.Net</a:t>
            </a:r>
            <a:endParaRPr lang="fr-FR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6104" y="5196079"/>
            <a:ext cx="2215895" cy="166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063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err="1" smtClean="0"/>
              <a:t>Демо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955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12591"/>
            <a:ext cx="9990212" cy="1325563"/>
          </a:xfrm>
        </p:spPr>
        <p:txBody>
          <a:bodyPr/>
          <a:lstStyle/>
          <a:p>
            <a:r>
              <a:rPr lang="ru-RU" dirty="0" smtClean="0"/>
              <a:t>Подходы к разработке </a:t>
            </a:r>
            <a:r>
              <a:rPr lang="en-US" dirty="0" err="1" smtClean="0"/>
              <a:t>Xamarin</a:t>
            </a:r>
            <a:r>
              <a:rPr lang="en-US" dirty="0" smtClean="0"/>
              <a:t> </a:t>
            </a:r>
            <a:r>
              <a:rPr lang="ru-RU" dirty="0" smtClean="0"/>
              <a:t>приложения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292280" y="5940425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smtClean="0"/>
              <a:t>Native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479284" y="5940425"/>
            <a:ext cx="5181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Forms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9" y="2479382"/>
            <a:ext cx="5727043" cy="326883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848" y="2479382"/>
            <a:ext cx="5996152" cy="3268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91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1"/>
            <a:ext cx="9290304" cy="835572"/>
          </a:xfrm>
        </p:spPr>
        <p:txBody>
          <a:bodyPr/>
          <a:lstStyle/>
          <a:p>
            <a:r>
              <a:rPr lang="ru-RU" dirty="0" smtClean="0"/>
              <a:t>Что из себя представляет </a:t>
            </a:r>
            <a:r>
              <a:rPr lang="en-US" dirty="0" err="1" smtClean="0"/>
              <a:t>Xamarin.Forms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104" y="5196079"/>
            <a:ext cx="2215895" cy="1661921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/>
          <a:srcRect l="783" t="2324" r="1914" b="2535"/>
          <a:stretch/>
        </p:blipFill>
        <p:spPr>
          <a:xfrm>
            <a:off x="255181" y="1626782"/>
            <a:ext cx="9511302" cy="523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15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15636" y="4670942"/>
            <a:ext cx="11491367" cy="1205202"/>
          </a:xfrm>
        </p:spPr>
        <p:txBody>
          <a:bodyPr/>
          <a:lstStyle/>
          <a:p>
            <a:r>
              <a:rPr lang="ru-RU" dirty="0" err="1" smtClean="0"/>
              <a:t>Демо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8210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976104" cy="786809"/>
          </a:xfrm>
        </p:spPr>
        <p:txBody>
          <a:bodyPr/>
          <a:lstStyle/>
          <a:p>
            <a:r>
              <a:rPr lang="ru-RU" dirty="0" smtClean="0"/>
              <a:t>В чем </a:t>
            </a:r>
            <a:r>
              <a:rPr lang="ru-RU" smtClean="0"/>
              <a:t>же недостатки </a:t>
            </a:r>
            <a:r>
              <a:rPr lang="en-US" dirty="0" err="1" smtClean="0"/>
              <a:t>Xamarin.Forms</a:t>
            </a:r>
            <a:r>
              <a:rPr lang="ru-RU" dirty="0" smtClean="0"/>
              <a:t>  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104" y="5196079"/>
            <a:ext cx="2215895" cy="166192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870" y="1333204"/>
            <a:ext cx="7871732" cy="438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09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0" y="0"/>
            <a:ext cx="9976104" cy="786809"/>
          </a:xfrm>
        </p:spPr>
        <p:txBody>
          <a:bodyPr/>
          <a:lstStyle/>
          <a:p>
            <a:r>
              <a:rPr lang="ru-RU" dirty="0" smtClean="0"/>
              <a:t>В чем </a:t>
            </a:r>
            <a:r>
              <a:rPr lang="ru-RU" smtClean="0"/>
              <a:t>же недостатки </a:t>
            </a:r>
            <a:r>
              <a:rPr lang="en-US" dirty="0" err="1" smtClean="0"/>
              <a:t>Xamarin.Forms</a:t>
            </a:r>
            <a:r>
              <a:rPr lang="ru-RU" dirty="0" smtClean="0"/>
              <a:t>  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6104" y="5196079"/>
            <a:ext cx="2215895" cy="166192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238" y="1418263"/>
            <a:ext cx="8952511" cy="419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450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Garamond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SPRoadShowTemplate" id="{39A1AFB1-21C5-7D45-894B-9453C961D024}" vid="{9081EA9F-2761-FF4C-830E-B5A1A0EEE5AD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MSPRoadShowTemplate</Template>
  <TotalTime>1108</TotalTime>
  <Words>63</Words>
  <Application>Microsoft Macintosh PowerPoint</Application>
  <PresentationFormat>Grand écran</PresentationFormat>
  <Paragraphs>24</Paragraphs>
  <Slides>10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7" baseType="lpstr">
      <vt:lpstr>Arial</vt:lpstr>
      <vt:lpstr>Calibri</vt:lpstr>
      <vt:lpstr>Garamond</vt:lpstr>
      <vt:lpstr>Gill Sans</vt:lpstr>
      <vt:lpstr>Gill Sans MT</vt:lpstr>
      <vt:lpstr>Gill Sans SemiBold</vt:lpstr>
      <vt:lpstr>Thème Office</vt:lpstr>
      <vt:lpstr>Présentation PowerPoint</vt:lpstr>
      <vt:lpstr>Xamarin Forms VS Native</vt:lpstr>
      <vt:lpstr>Что такое нативное приложение c  точки зрения разработчика</vt:lpstr>
      <vt:lpstr>Демо</vt:lpstr>
      <vt:lpstr>Подходы к разработке Xamarin приложения</vt:lpstr>
      <vt:lpstr>Что из себя представляет Xamarin.Forms</vt:lpstr>
      <vt:lpstr>Демо</vt:lpstr>
      <vt:lpstr>В чем же недостатки Xamarin.Forms  </vt:lpstr>
      <vt:lpstr>В чем же недостатки Xamarin.Forms  </vt:lpstr>
      <vt:lpstr>Что же выбрать?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Kirill Stativkin</dc:creator>
  <cp:lastModifiedBy>Kirill Stativkin</cp:lastModifiedBy>
  <cp:revision>22</cp:revision>
  <dcterms:created xsi:type="dcterms:W3CDTF">2017-09-04T21:19:10Z</dcterms:created>
  <dcterms:modified xsi:type="dcterms:W3CDTF">2017-09-06T22:31:26Z</dcterms:modified>
</cp:coreProperties>
</file>

<file path=docProps/thumbnail.jpeg>
</file>